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71FC2-5818-AA4B-8F4F-F61A58B9DED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5B9BA-66EC-ED49-AB38-CC3BBA4F2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9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www.crewmagazine.com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-content/uploads/2015/04/Blood-</a:t>
            </a:r>
            <a:r>
              <a:rPr lang="en-US" dirty="0" err="1" smtClean="0"/>
              <a:t>Donation.jpg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5B9BA-66EC-ED49-AB38-CC3BBA4F28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32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Quinn “Self” (2006) self-portrait</a:t>
            </a:r>
            <a:r>
              <a:rPr lang="en-US" baseline="0" dirty="0" smtClean="0"/>
              <a:t> made with 5.5L of artist’s own blood.</a:t>
            </a:r>
          </a:p>
          <a:p>
            <a:r>
              <a:rPr lang="en-US" baseline="0" dirty="0" smtClean="0"/>
              <a:t>Image from: http://</a:t>
            </a:r>
            <a:r>
              <a:rPr lang="en-US" baseline="0" dirty="0" err="1" smtClean="0"/>
              <a:t>www.theguardian.com</a:t>
            </a:r>
            <a:r>
              <a:rPr lang="en-US" baseline="0" dirty="0" smtClean="0"/>
              <a:t>/culture/gallery/2013/</a:t>
            </a:r>
            <a:r>
              <a:rPr lang="en-US" baseline="0" dirty="0" err="1" smtClean="0"/>
              <a:t>oct</a:t>
            </a:r>
            <a:r>
              <a:rPr lang="en-US" baseline="0" dirty="0" smtClean="0"/>
              <a:t>/19/10-best-contemporary-still-lifes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5B9BA-66EC-ED49-AB38-CC3BBA4F28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i.ytimg.com</a:t>
            </a:r>
            <a:r>
              <a:rPr lang="en-US" dirty="0" smtClean="0"/>
              <a:t>/vi/HLFzP1D7PKk/</a:t>
            </a:r>
            <a:r>
              <a:rPr lang="en-US" dirty="0" err="1" smtClean="0"/>
              <a:t>maxresdefault.jpg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5B9BA-66EC-ED49-AB38-CC3BBA4F28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75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6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4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8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4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3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5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8B07-A13C-C14B-84E5-7117A57179C7}" type="datetimeFigureOut">
              <a:rPr lang="en-US" smtClean="0"/>
              <a:t>15-11-04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70887-BEF9-724F-9E53-03F42DD35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MTtS2BbehI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youtube.com/watch?v=S4FVXFniIps" TargetMode="Externa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478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Blood Donation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0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about 5.5 L of blood in our bodies.</a:t>
            </a:r>
          </a:p>
          <a:p>
            <a:r>
              <a:rPr lang="en-US" dirty="0" smtClean="0"/>
              <a:t>When you donate blood, about 450 mL is taken.</a:t>
            </a:r>
          </a:p>
          <a:p>
            <a:r>
              <a:rPr lang="en-US" dirty="0" smtClean="0"/>
              <a:t>Your body replaces the plasma within hours, the platelets within days, and the erythrocytes in 56 days.</a:t>
            </a:r>
            <a:endParaRPr lang="en-US" dirty="0"/>
          </a:p>
        </p:txBody>
      </p:sp>
      <p:pic>
        <p:nvPicPr>
          <p:cNvPr id="6" name="Content Placeholder 5" descr="Self-00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9" b="55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56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to the blood?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this </a:t>
            </a:r>
            <a:r>
              <a:rPr lang="en-US" dirty="0" smtClean="0">
                <a:hlinkClick r:id="rId3"/>
              </a:rPr>
              <a:t>video </a:t>
            </a:r>
            <a:r>
              <a:rPr lang="en-US" dirty="0" smtClean="0"/>
              <a:t>from United Blood Services in the United States about what happens to your blood donations.</a:t>
            </a:r>
            <a:endParaRPr lang="en-US" dirty="0"/>
          </a:p>
        </p:txBody>
      </p:sp>
      <p:pic>
        <p:nvPicPr>
          <p:cNvPr id="5" name="Content Placeholder 4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r="249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770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donate?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smtClean="0">
                <a:hlinkClick r:id="rId2"/>
              </a:rPr>
              <a:t>ad </a:t>
            </a:r>
            <a:r>
              <a:rPr lang="en-US" dirty="0" smtClean="0"/>
              <a:t>from Canadian Blood Services gives you an idea of how much blood is needed for a variety of conditions.</a:t>
            </a:r>
            <a:endParaRPr lang="en-US" dirty="0"/>
          </a:p>
        </p:txBody>
      </p:sp>
      <p:pic>
        <p:nvPicPr>
          <p:cNvPr id="5" name="Content Placeholder 4" descr="charities-can-blood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356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182</Words>
  <Application>Microsoft Macintosh PowerPoint</Application>
  <PresentationFormat>On-screen Show (4:3)</PresentationFormat>
  <Paragraphs>16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Blood Donation</vt:lpstr>
      <vt:lpstr>How much?</vt:lpstr>
      <vt:lpstr>What happens to the blood?</vt:lpstr>
      <vt:lpstr>Why donate?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Donation - Statistics</dc:title>
  <dc:creator>rubina khan</dc:creator>
  <cp:lastModifiedBy>rubina khan</cp:lastModifiedBy>
  <cp:revision>8</cp:revision>
  <dcterms:created xsi:type="dcterms:W3CDTF">2015-11-05T03:40:04Z</dcterms:created>
  <dcterms:modified xsi:type="dcterms:W3CDTF">2015-11-05T04:06:29Z</dcterms:modified>
</cp:coreProperties>
</file>